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092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1996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092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6400" cy="56664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2025-06-17T20:50:21Z</dcterms:modified>
  <cp:revision>20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